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91" r:id="rId5"/>
    <p:sldId id="266" r:id="rId6"/>
    <p:sldId id="267" r:id="rId7"/>
    <p:sldId id="268" r:id="rId8"/>
    <p:sldId id="274" r:id="rId9"/>
    <p:sldId id="275" r:id="rId10"/>
    <p:sldId id="276" r:id="rId11"/>
    <p:sldId id="292" r:id="rId12"/>
    <p:sldId id="270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09D5-918A-4F5E-8AD1-0F6DB422521E}" type="datetimeFigureOut">
              <a:rPr lang="en-ZA" smtClean="0"/>
              <a:t>2025/02/17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D3FB-FDEA-48CC-A7B8-AA4202B596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3715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939CD-2196-4ACF-8AB1-95BDA85F91A5}" type="datetimeFigureOut">
              <a:rPr lang="en-ZA" smtClean="0"/>
              <a:t>2025/02/17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4C3B-7429-4999-93C5-9329D5A95F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227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4C3B-7429-4999-93C5-9329D5A95FCB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21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C7BB-29E1-4C88-9DD7-17A6DFC6840F}" type="datetime1">
              <a:rPr lang="en-ZA" smtClean="0"/>
              <a:t>2025/02/17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034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95EE-8078-4730-83E1-719E2926B4A4}" type="datetime1">
              <a:rPr lang="en-ZA" smtClean="0"/>
              <a:t>2025/02/17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687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BDE4-5BF5-48D9-AFC5-1DC5A904F710}" type="datetime1">
              <a:rPr lang="en-ZA" smtClean="0"/>
              <a:t>2025/02/17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390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B0E1-B56D-4244-96EC-CEA9B8328A3F}" type="datetime1">
              <a:rPr lang="en-ZA" smtClean="0"/>
              <a:t>2025/02/17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77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4C78-82C3-4538-9FD1-CFD0F69FBF16}" type="datetime1">
              <a:rPr lang="en-ZA" smtClean="0"/>
              <a:t>2025/02/17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556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4CEA-C9A4-41B7-A449-78B13E35B9AA}" type="datetime1">
              <a:rPr lang="en-ZA" smtClean="0"/>
              <a:t>2025/02/17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91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2FB6-AE75-4FA1-BD7E-85865D20282B}" type="datetime1">
              <a:rPr lang="en-ZA" smtClean="0"/>
              <a:t>2025/02/17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74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4E7-896C-40C0-BBB3-DDF6C2EFE9DB}" type="datetime1">
              <a:rPr lang="en-ZA" smtClean="0"/>
              <a:t>2025/02/17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78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DC8-5B9B-45F4-945B-258D0825F072}" type="datetime1">
              <a:rPr lang="en-ZA" smtClean="0"/>
              <a:t>2025/02/17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901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4EF2-A0B8-464E-B7E3-2AEF42C3B7E4}" type="datetime1">
              <a:rPr lang="en-ZA" smtClean="0"/>
              <a:t>2025/02/17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63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61D0-395B-4F8A-89AE-6374C01ACE6D}" type="datetime1">
              <a:rPr lang="en-ZA" smtClean="0"/>
              <a:t>2025/02/17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31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B88D1-0724-4FB8-A116-D274CB5D2E67}" type="datetime1">
              <a:rPr lang="en-ZA" smtClean="0"/>
              <a:t>2025/02/17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BC64-5E1B-4486-B55C-D457E6D787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778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nkati\Desktop\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440159"/>
          </a:xfrm>
        </p:spPr>
        <p:txBody>
          <a:bodyPr/>
          <a:lstStyle/>
          <a:p>
            <a:r>
              <a:rPr lang="en-ZA" b="1" dirty="0"/>
              <a:t>CENTRAL SUPPLIER DATABASE</a:t>
            </a:r>
            <a:br>
              <a:rPr lang="en-ZA" b="1" dirty="0"/>
            </a:br>
            <a:r>
              <a:rPr lang="en-ZA" b="1" dirty="0"/>
              <a:t>CSD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064896" cy="288032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SOL PLAATJIE(SMME) WORKSHOP</a:t>
            </a:r>
            <a:endParaRPr lang="en-ZA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ZA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ZA" b="1" dirty="0" smtClean="0">
                <a:solidFill>
                  <a:schemeClr val="accent6">
                    <a:lumMod val="75000"/>
                  </a:schemeClr>
                </a:solidFill>
              </a:rPr>
              <a:t>18 FEBRUARY 2025</a:t>
            </a:r>
            <a:endParaRPr lang="en-ZA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ZA" b="1" dirty="0">
                <a:solidFill>
                  <a:schemeClr val="accent6">
                    <a:lumMod val="75000"/>
                  </a:schemeClr>
                </a:solidFill>
              </a:rPr>
              <a:t>PRESENTED BY: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REETSANG MOTLHWAI</a:t>
            </a:r>
            <a:endParaRPr lang="en-ZA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ZA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Z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487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NEW ENHANCEMENT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10</a:t>
            </a:fld>
            <a:endParaRPr lang="en-ZA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836712"/>
            <a:ext cx="8784976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5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ORDER VERIFICATION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Supplier Database and </a:t>
            </a:r>
            <a:r>
              <a:rPr lang="en-US" dirty="0" err="1" smtClean="0"/>
              <a:t>Logis</a:t>
            </a:r>
            <a:r>
              <a:rPr lang="en-US" dirty="0" smtClean="0"/>
              <a:t> systems are interlinked.</a:t>
            </a:r>
          </a:p>
          <a:p>
            <a:r>
              <a:rPr lang="en-US" dirty="0" smtClean="0"/>
              <a:t>In an event when a purchase order reflects on the suppliers </a:t>
            </a:r>
            <a:r>
              <a:rPr lang="en-US" dirty="0" err="1" smtClean="0"/>
              <a:t>csd</a:t>
            </a:r>
            <a:r>
              <a:rPr lang="en-US" dirty="0" smtClean="0"/>
              <a:t> </a:t>
            </a:r>
            <a:r>
              <a:rPr lang="en-US" dirty="0" err="1" smtClean="0"/>
              <a:t>tab,it</a:t>
            </a:r>
            <a:r>
              <a:rPr lang="en-US" dirty="0" smtClean="0"/>
              <a:t> is highly advisable to confirm with the procurement institution before making any financial commitments.</a:t>
            </a:r>
          </a:p>
          <a:p>
            <a:r>
              <a:rPr lang="en-US" dirty="0" smtClean="0"/>
              <a:t>The procurement institution should issue the supplier with a </a:t>
            </a:r>
            <a:r>
              <a:rPr lang="en-US" smtClean="0"/>
              <a:t>authorized/signed order.</a:t>
            </a:r>
            <a:endParaRPr lang="en-US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59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ZA" dirty="0"/>
              <a:t>NORTHERN CAPE PROVINCIAL TREASURY</a:t>
            </a:r>
          </a:p>
          <a:p>
            <a:pPr marL="0" indent="0">
              <a:buNone/>
            </a:pPr>
            <a:r>
              <a:rPr lang="en-ZA" dirty="0"/>
              <a:t>	CSD OFFICE, 1</a:t>
            </a:r>
            <a:r>
              <a:rPr lang="en-ZA" baseline="30000" dirty="0"/>
              <a:t>ST</a:t>
            </a:r>
            <a:r>
              <a:rPr lang="en-ZA" dirty="0"/>
              <a:t> FLOOR</a:t>
            </a:r>
          </a:p>
          <a:p>
            <a:pPr marL="0" indent="0">
              <a:buNone/>
            </a:pPr>
            <a:r>
              <a:rPr lang="en-ZA" dirty="0"/>
              <a:t>	METLIFE TOWERS (POST OFFICE BUILDING) </a:t>
            </a:r>
          </a:p>
          <a:p>
            <a:pPr marL="0" indent="0">
              <a:buNone/>
            </a:pPr>
            <a:r>
              <a:rPr lang="en-ZA" dirty="0"/>
              <a:t>           C/O KNIGHT AND STEAD STREET</a:t>
            </a:r>
          </a:p>
          <a:p>
            <a:pPr marL="0" indent="0">
              <a:buNone/>
            </a:pPr>
            <a:r>
              <a:rPr lang="en-ZA" dirty="0"/>
              <a:t>	 MS. LIZEL FILLIS – 081 743 6596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smtClean="0"/>
              <a:t>Mr. REETSANG MOTHLWAI-066 210 4106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smtClean="0"/>
              <a:t>MR. BOITSHEPO CHOTELO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844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			</a:t>
            </a:r>
            <a:endParaRPr lang="en-ZA" dirty="0" smtClean="0"/>
          </a:p>
          <a:p>
            <a:pPr marL="0" indent="0" algn="ctr">
              <a:buNone/>
            </a:pPr>
            <a:r>
              <a:rPr lang="en-ZA" sz="4000" dirty="0" smtClean="0"/>
              <a:t>THANK </a:t>
            </a:r>
            <a:r>
              <a:rPr lang="en-ZA" sz="4000" dirty="0"/>
              <a:t>YOU!</a:t>
            </a:r>
          </a:p>
          <a:p>
            <a:pPr marL="0" indent="0">
              <a:buNone/>
            </a:pPr>
            <a:r>
              <a:rPr lang="en-ZA" sz="4000" dirty="0"/>
              <a:t>			</a:t>
            </a:r>
          </a:p>
          <a:p>
            <a:pPr marL="0" indent="0">
              <a:buNone/>
            </a:pPr>
            <a:r>
              <a:rPr lang="en-ZA" sz="4000" dirty="0"/>
              <a:t>			ANY 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509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KEY SUPPORT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368"/>
            <a:ext cx="8229600" cy="3987825"/>
          </a:xfrm>
        </p:spPr>
        <p:txBody>
          <a:bodyPr>
            <a:normAutofit/>
          </a:bodyPr>
          <a:lstStyle/>
          <a:p>
            <a:r>
              <a:rPr lang="en-ZA" sz="3600" dirty="0"/>
              <a:t>CSD COMPLIANCE</a:t>
            </a:r>
          </a:p>
          <a:p>
            <a:r>
              <a:rPr lang="en-ZA" sz="3600" dirty="0"/>
              <a:t>NEW ENHANCEMENTS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088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CSD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88" y="764704"/>
            <a:ext cx="8229600" cy="507342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ZA" dirty="0" smtClean="0"/>
              <a:t>Your Business Status must be : “IN BUSINESS”.</a:t>
            </a:r>
          </a:p>
          <a:p>
            <a:endParaRPr lang="en-ZA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dirty="0" smtClean="0"/>
              <a:t>If the status is in:  De-Registration or AR Deregistration. Please contact CIPC.</a:t>
            </a:r>
          </a:p>
          <a:p>
            <a:endParaRPr lang="en-Z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An Annual Returns is a statutory form in terms of the Companies and Close Corporations Acts. </a:t>
            </a:r>
            <a:endParaRPr lang="en-GB" dirty="0" smtClean="0"/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Failure </a:t>
            </a:r>
            <a:r>
              <a:rPr lang="en-GB" dirty="0"/>
              <a:t>to file an Annual Return will result in the CIPC assuming that the company and/or close corporation is not doing business or is not intending to do business in the near future. </a:t>
            </a:r>
            <a:endParaRPr lang="en-GB" dirty="0" smtClean="0"/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Non-compliance </a:t>
            </a:r>
            <a:r>
              <a:rPr lang="en-GB" dirty="0"/>
              <a:t>will lead to deregistration,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70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CSD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92287"/>
            <a:ext cx="8505761" cy="491297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ZA" dirty="0" smtClean="0"/>
              <a:t>The </a:t>
            </a:r>
            <a:r>
              <a:rPr lang="en-ZA" dirty="0"/>
              <a:t>tax </a:t>
            </a:r>
            <a:r>
              <a:rPr lang="en-ZA" dirty="0" smtClean="0"/>
              <a:t>information is receive </a:t>
            </a:r>
            <a:r>
              <a:rPr lang="en-ZA" dirty="0"/>
              <a:t>from SARS. 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dirty="0" smtClean="0"/>
              <a:t>IF your tax status is “NON-COMPLIANT”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endParaRPr lang="en-ZA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Service provider needs to go to SARS/ACCOUNTANT to verify their </a:t>
            </a:r>
            <a:r>
              <a:rPr lang="en-ZA" dirty="0" smtClean="0"/>
              <a:t>returns</a:t>
            </a:r>
          </a:p>
          <a:p>
            <a:pPr marL="0" indent="0">
              <a:buNone/>
            </a:pPr>
            <a:endParaRPr lang="en-ZA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From SARS the Service Provider </a:t>
            </a:r>
            <a:r>
              <a:rPr lang="en-ZA" dirty="0" smtClean="0"/>
              <a:t>need to log in on CSD to update the details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356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ZA" dirty="0"/>
              <a:t>CSD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1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Apply </a:t>
            </a:r>
            <a:r>
              <a:rPr lang="en-GB" dirty="0"/>
              <a:t>for a B-BBEE certificate </a:t>
            </a:r>
            <a:r>
              <a:rPr lang="en-GB" dirty="0" smtClean="0"/>
              <a:t>at </a:t>
            </a:r>
            <a:r>
              <a:rPr lang="en-GB" dirty="0"/>
              <a:t>the </a:t>
            </a:r>
            <a:r>
              <a:rPr lang="en-GB" dirty="0" smtClean="0"/>
              <a:t>CIPC, when </a:t>
            </a:r>
            <a:r>
              <a:rPr lang="en-GB" dirty="0"/>
              <a:t>registering a business, or when filing annual returns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CIPC B-BBEE certificates are free of charge</a:t>
            </a:r>
            <a:r>
              <a:rPr lang="en-GB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 certificate is only valid for 12 months from date of issue and cannot be renewed. Once expired a new application must be filed.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B-BBEE </a:t>
            </a:r>
            <a:r>
              <a:rPr lang="en-US" dirty="0"/>
              <a:t>(SANAS ACCREDITED  B-BBEE CERTIFICATE)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Valid B-BBEE certificates for Generic Enterprises with an annual turn over of more than R50 million, can only be issued by a verification agency, accredited by SANAS (SOUTH AFRICAN NATIONAL ACCREDITATION SYSTEM)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25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CSD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ZA" dirty="0"/>
              <a:t>When loading your CIPC on the Identification Tab, CSD automatically picks up the directors information and you have to complete the owners information: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dirty="0"/>
              <a:t>E-mail Address,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dirty="0" err="1"/>
              <a:t>Cellphone</a:t>
            </a:r>
            <a:r>
              <a:rPr lang="en-ZA" dirty="0"/>
              <a:t> Numbers,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dirty="0"/>
              <a:t>Share </a:t>
            </a:r>
            <a:r>
              <a:rPr lang="en-ZA" dirty="0" smtClean="0"/>
              <a:t>Of </a:t>
            </a:r>
            <a:r>
              <a:rPr lang="en-ZA" dirty="0"/>
              <a:t>Interest Held %,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dirty="0"/>
              <a:t>Area Owner Is Residing,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dirty="0"/>
              <a:t>Ethnic Group, (Gender And Youth Automatically Pops Out),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dirty="0"/>
              <a:t>The Following Needs To Indicated: Person With Disability Or Military Veteran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172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CSD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n-ZA" sz="5300" dirty="0" smtClean="0"/>
              <a:t>CSD IS LINKED TO DIFFERENT BANKS.</a:t>
            </a:r>
          </a:p>
          <a:p>
            <a:r>
              <a:rPr lang="en-ZA" sz="5300" dirty="0" smtClean="0"/>
              <a:t>YOUR CSD BANK INFORMATION NEEDS TO CORRESPOND TO THE BANK CONFIRMATION LETTER.</a:t>
            </a:r>
          </a:p>
          <a:p>
            <a:r>
              <a:rPr lang="en-ZA" sz="5300" dirty="0" smtClean="0"/>
              <a:t>VERIFICATION ON THE CSD SYSTEM TAKES UP TO FOUR (4) WORKING DAYS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06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NEW ENHANCEMENT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8</a:t>
            </a:fld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PROOF OF ADDRESS MUST BE UPLOADED BY 31 MARCH 2025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900402"/>
            <a:ext cx="8928991" cy="33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0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nkati\Desktop\powerp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ZA" dirty="0"/>
              <a:t>NEW ENHANCEMENT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9BC64-5E1B-4486-B55C-D457E6D78712}" type="slidenum">
              <a:rPr lang="en-ZA" smtClean="0"/>
              <a:t>9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PLEASE CONTACT CIPC TO UPDATE BENEFICIAL OWNERSHIP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89289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5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357</Words>
  <Application>Microsoft Office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CENTRAL SUPPLIER DATABASE CSD</vt:lpstr>
      <vt:lpstr>KEY SUPPORT MATTERS</vt:lpstr>
      <vt:lpstr>CSD COMPLIANCE</vt:lpstr>
      <vt:lpstr>CSD COMPLIANCE</vt:lpstr>
      <vt:lpstr>CSD COMPLIANCE</vt:lpstr>
      <vt:lpstr>CSD COMPLIANCE</vt:lpstr>
      <vt:lpstr>CSD COMPLIANCE</vt:lpstr>
      <vt:lpstr>NEW ENHANCEMENT</vt:lpstr>
      <vt:lpstr>NEW ENHANCEMENT</vt:lpstr>
      <vt:lpstr>NEW ENHANCEMENT</vt:lpstr>
      <vt:lpstr>PURCHASE ORDER VERIFICATION</vt:lpstr>
      <vt:lpstr>CONTACT DETAILS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cnkati</dc:creator>
  <cp:lastModifiedBy>CSD2</cp:lastModifiedBy>
  <cp:revision>49</cp:revision>
  <dcterms:created xsi:type="dcterms:W3CDTF">2019-05-13T11:21:57Z</dcterms:created>
  <dcterms:modified xsi:type="dcterms:W3CDTF">2025-02-17T14:03:58Z</dcterms:modified>
</cp:coreProperties>
</file>